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5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3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5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3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8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7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8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8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1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8C8D-B286-4847-8731-37EE68887EA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A0AEF-D057-420F-9207-16CC6E9FC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5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Biondi" panose="02000505030000020004" pitchFamily="2" charset="0"/>
              </a:rPr>
              <a:t>Fixed vs Growth Mindset</a:t>
            </a:r>
            <a:endParaRPr lang="en-US" sz="4000" dirty="0">
              <a:latin typeface="Biondi" panose="02000505030000020004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1" y="1219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Rockwell" panose="02060603020205020403" pitchFamily="18" charset="0"/>
              </a:rPr>
              <a:t>Fixed </a:t>
            </a:r>
            <a:r>
              <a:rPr lang="en-US" sz="3200" dirty="0" smtClean="0">
                <a:latin typeface="Rockwell" panose="02060603020205020403" pitchFamily="18" charset="0"/>
              </a:rPr>
              <a:t>Mindset</a:t>
            </a:r>
            <a:endParaRPr lang="en-US" sz="3200" dirty="0">
              <a:latin typeface="Rockwell" panose="02060603020205020403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1" y="1905000"/>
            <a:ext cx="4040188" cy="28543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 what a fixed mindset is here. 3 bullets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6" y="1189038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Rockwell" panose="02060603020205020403" pitchFamily="18" charset="0"/>
              </a:rPr>
              <a:t>Growth </a:t>
            </a:r>
            <a:r>
              <a:rPr lang="en-US" sz="3200" dirty="0" smtClean="0">
                <a:latin typeface="Rockwell" panose="02060603020205020403" pitchFamily="18" charset="0"/>
              </a:rPr>
              <a:t>Mindset</a:t>
            </a:r>
            <a:endParaRPr lang="en-US" sz="3200" dirty="0">
              <a:latin typeface="Rockwell" panose="02060603020205020403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6" y="1870075"/>
            <a:ext cx="4041775" cy="28543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 what a growth mindset is here. 3 bullets</a:t>
            </a:r>
            <a:endParaRPr lang="en-US" dirty="0"/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533400" y="5181600"/>
            <a:ext cx="1600200" cy="11801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Biondi" panose="02000505030000020004" pitchFamily="2" charset="0"/>
              </a:rPr>
              <a:t>My Plan for a Growth Mindset</a:t>
            </a:r>
            <a:endParaRPr lang="en-US" dirty="0">
              <a:latin typeface="Biondi" panose="02000505030000020004" pitchFamily="2" charset="0"/>
            </a:endParaRPr>
          </a:p>
        </p:txBody>
      </p:sp>
      <p:sp>
        <p:nvSpPr>
          <p:cNvPr id="14" name="Content Placeholder 9"/>
          <p:cNvSpPr txBox="1">
            <a:spLocks/>
          </p:cNvSpPr>
          <p:nvPr/>
        </p:nvSpPr>
        <p:spPr>
          <a:xfrm>
            <a:off x="2362200" y="5181600"/>
            <a:ext cx="6324600" cy="11801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Type your plan for having a growth mindset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1981200" y="5469016"/>
            <a:ext cx="533400" cy="361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3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Fixed vs Growth Mindset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vs Growth Mindset</dc:title>
  <dc:creator>Owner</dc:creator>
  <cp:lastModifiedBy>Windows User</cp:lastModifiedBy>
  <cp:revision>2</cp:revision>
  <dcterms:created xsi:type="dcterms:W3CDTF">2016-08-13T02:28:11Z</dcterms:created>
  <dcterms:modified xsi:type="dcterms:W3CDTF">2016-09-09T12:43:50Z</dcterms:modified>
</cp:coreProperties>
</file>